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0E47-7AA9-4FA0-AAEC-A84C279FF006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A202-3453-4511-900A-72098F319C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0E47-7AA9-4FA0-AAEC-A84C279FF006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A202-3453-4511-900A-72098F319C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0E47-7AA9-4FA0-AAEC-A84C279FF006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A202-3453-4511-900A-72098F319C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0E47-7AA9-4FA0-AAEC-A84C279FF006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A202-3453-4511-900A-72098F319C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0E47-7AA9-4FA0-AAEC-A84C279FF006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A202-3453-4511-900A-72098F319C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0E47-7AA9-4FA0-AAEC-A84C279FF006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A202-3453-4511-900A-72098F319C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0E47-7AA9-4FA0-AAEC-A84C279FF006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A202-3453-4511-900A-72098F319C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0E47-7AA9-4FA0-AAEC-A84C279FF006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A202-3453-4511-900A-72098F319C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0E47-7AA9-4FA0-AAEC-A84C279FF006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A202-3453-4511-900A-72098F319C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0E47-7AA9-4FA0-AAEC-A84C279FF006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A202-3453-4511-900A-72098F319C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0E47-7AA9-4FA0-AAEC-A84C279FF006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A202-3453-4511-900A-72098F319C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90E47-7AA9-4FA0-AAEC-A84C279FF006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6A202-3453-4511-900A-72098F319C7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o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0"/>
            <a:ext cx="3816424" cy="6858000"/>
          </a:xfrm>
          <a:prstGeom prst="rect">
            <a:avLst/>
          </a:prstGeom>
        </p:spPr>
      </p:pic>
      <p:pic>
        <p:nvPicPr>
          <p:cNvPr id="5" name="Picture 4" descr="To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3928" y="0"/>
            <a:ext cx="468052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o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505" y="0"/>
            <a:ext cx="4464495" cy="6858000"/>
          </a:xfrm>
          <a:prstGeom prst="rect">
            <a:avLst/>
          </a:prstGeom>
        </p:spPr>
      </p:pic>
      <p:pic>
        <p:nvPicPr>
          <p:cNvPr id="5" name="Picture 4" descr="To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260648"/>
            <a:ext cx="4608512" cy="659735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o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211959" cy="6858000"/>
          </a:xfrm>
          <a:prstGeom prst="rect">
            <a:avLst/>
          </a:prstGeom>
        </p:spPr>
      </p:pic>
      <p:pic>
        <p:nvPicPr>
          <p:cNvPr id="3" name="Picture 2" descr="To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960" y="0"/>
            <a:ext cx="4464496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o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0"/>
            <a:ext cx="4176464" cy="6858000"/>
          </a:xfrm>
          <a:prstGeom prst="rect">
            <a:avLst/>
          </a:prstGeom>
        </p:spPr>
      </p:pic>
      <p:pic>
        <p:nvPicPr>
          <p:cNvPr id="3" name="Picture 2" descr="To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960" y="0"/>
            <a:ext cx="4392488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o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0"/>
            <a:ext cx="4176464" cy="6858000"/>
          </a:xfrm>
          <a:prstGeom prst="rect">
            <a:avLst/>
          </a:prstGeom>
        </p:spPr>
      </p:pic>
      <p:pic>
        <p:nvPicPr>
          <p:cNvPr id="3" name="Picture 2" descr="To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0"/>
            <a:ext cx="4392488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</cp:revision>
  <dcterms:created xsi:type="dcterms:W3CDTF">2015-04-12T20:22:30Z</dcterms:created>
  <dcterms:modified xsi:type="dcterms:W3CDTF">2015-04-12T20:31:13Z</dcterms:modified>
</cp:coreProperties>
</file>